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906000" cy="6858000" type="A4"/>
  <p:notesSz cx="6858000" cy="9144000"/>
  <p:defaultTextStyle>
    <a:defPPr>
      <a:defRPr lang="en-US"/>
    </a:defPPr>
    <a:lvl1pPr marL="0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63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25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88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51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814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76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739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702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20801" y="3886200"/>
            <a:ext cx="7429500" cy="990600"/>
          </a:xfrm>
        </p:spPr>
        <p:txBody>
          <a:bodyPr anchor="t" anchorCtr="0"/>
          <a:lstStyle>
            <a:lvl1pPr algn="r">
              <a:defRPr sz="34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20801" y="5124450"/>
            <a:ext cx="7429500" cy="533400"/>
          </a:xfrm>
        </p:spPr>
        <p:txBody>
          <a:bodyPr/>
          <a:lstStyle>
            <a:lvl1pPr marL="0" indent="0" algn="r">
              <a:buNone/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78963" indent="0" algn="ctr">
              <a:buNone/>
            </a:lvl2pPr>
            <a:lvl3pPr marL="957925" indent="0" algn="ctr">
              <a:buNone/>
            </a:lvl3pPr>
            <a:lvl4pPr marL="1436888" indent="0" algn="ctr">
              <a:buNone/>
            </a:lvl4pPr>
            <a:lvl5pPr marL="1915851" indent="0" algn="ctr">
              <a:buNone/>
            </a:lvl5pPr>
            <a:lvl6pPr marL="2394814" indent="0" algn="ctr">
              <a:buNone/>
            </a:lvl6pPr>
            <a:lvl7pPr marL="2873776" indent="0" algn="ctr">
              <a:buNone/>
            </a:lvl7pPr>
            <a:lvl8pPr marL="3352739" indent="0" algn="ctr">
              <a:buNone/>
            </a:lvl8pPr>
            <a:lvl9pPr marL="383170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934200" y="6355080"/>
            <a:ext cx="2476500" cy="365760"/>
          </a:xfrm>
        </p:spPr>
        <p:txBody>
          <a:bodyPr/>
          <a:lstStyle>
            <a:lvl1pPr>
              <a:defRPr sz="1500"/>
            </a:lvl1pPr>
          </a:lstStyle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40203" y="6355080"/>
            <a:ext cx="3764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317498" y="6355080"/>
            <a:ext cx="1320800" cy="365760"/>
          </a:xfrm>
        </p:spPr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80282" y="3648075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80281" y="3648075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95301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175914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5301" y="1219200"/>
            <a:ext cx="89154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1" y="2971800"/>
            <a:ext cx="7429500" cy="1066800"/>
          </a:xfrm>
        </p:spPr>
        <p:txBody>
          <a:bodyPr anchor="t" anchorCtr="0"/>
          <a:lstStyle>
            <a:lvl1pPr algn="r">
              <a:buNone/>
              <a:defRPr sz="34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 anchor="t" anchorCtr="0"/>
          <a:lstStyle>
            <a:lvl1pPr marL="0" indent="0" algn="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5080"/>
            <a:ext cx="2476500" cy="365760"/>
          </a:xfrm>
        </p:spPr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0203" y="6355080"/>
            <a:ext cx="3764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03" y="6355080"/>
            <a:ext cx="1647698" cy="365760"/>
          </a:xfrm>
        </p:spPr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2819400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600" y="2819400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28600"/>
            <a:ext cx="89154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285875"/>
            <a:ext cx="4376870" cy="685800"/>
          </a:xfrm>
          <a:noFill/>
          <a:ln>
            <a:noFill/>
          </a:ln>
        </p:spPr>
        <p:txBody>
          <a:bodyPr lIns="95793" anchor="b" anchorCtr="0">
            <a:noAutofit/>
          </a:bodyPr>
          <a:lstStyle>
            <a:lvl1pPr marL="0" indent="0">
              <a:buNone/>
              <a:defRPr sz="2500" b="1">
                <a:solidFill>
                  <a:schemeClr val="accent2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5551" y="1295400"/>
            <a:ext cx="4378590" cy="685800"/>
          </a:xfrm>
          <a:noFill/>
          <a:ln>
            <a:noFill/>
          </a:ln>
        </p:spPr>
        <p:txBody>
          <a:bodyPr lIns="95793" anchor="b" anchorCtr="0"/>
          <a:lstStyle>
            <a:lvl1pPr marL="0" indent="0">
              <a:buNone/>
              <a:defRPr sz="2500" b="1">
                <a:solidFill>
                  <a:schemeClr val="accent2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28600"/>
            <a:ext cx="89154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95301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1651" y="304800"/>
            <a:ext cx="272415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1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1651" y="1219201"/>
            <a:ext cx="2724150" cy="4843463"/>
          </a:xfrm>
        </p:spPr>
        <p:txBody>
          <a:bodyPr/>
          <a:lstStyle>
            <a:lvl1pPr marL="0" indent="0">
              <a:lnSpc>
                <a:spcPts val="2305"/>
              </a:lnSpc>
              <a:spcAft>
                <a:spcPts val="1048"/>
              </a:spcAft>
              <a:buNone/>
              <a:defRPr sz="17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95301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675492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500856"/>
            <a:ext cx="8915400" cy="674688"/>
          </a:xfrm>
          <a:ln>
            <a:solidFill>
              <a:schemeClr val="accent1"/>
            </a:solidFill>
          </a:ln>
        </p:spPr>
        <p:txBody>
          <a:bodyPr lIns="287378" anchor="ctr"/>
          <a:lstStyle>
            <a:lvl1pPr algn="r">
              <a:buNone/>
              <a:defRPr sz="21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1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29"/>
              </a:spcBef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219200"/>
            <a:ext cx="89154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95301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95301" y="500856"/>
            <a:ext cx="19812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1" y="152400"/>
            <a:ext cx="8915400" cy="990600"/>
          </a:xfrm>
          <a:prstGeom prst="rect">
            <a:avLst/>
          </a:prstGeom>
        </p:spPr>
        <p:txBody>
          <a:bodyPr vert="horz" lIns="95793" tIns="47896" rIns="95793" bIns="4789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1" y="1219200"/>
            <a:ext cx="8915400" cy="4910328"/>
          </a:xfrm>
          <a:prstGeom prst="rect">
            <a:avLst/>
          </a:prstGeom>
        </p:spPr>
        <p:txBody>
          <a:bodyPr vert="horz" lIns="95793" tIns="47896" rIns="95793" bIns="4789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802" cy="365760"/>
          </a:xfrm>
          <a:prstGeom prst="rect">
            <a:avLst/>
          </a:prstGeom>
        </p:spPr>
        <p:txBody>
          <a:bodyPr vert="horz" lIns="95793" tIns="47896" rIns="95793" bIns="47896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22A6E621-6701-47C8-9A3B-9E60CA73AF46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40202" y="6356350"/>
            <a:ext cx="3797300" cy="365760"/>
          </a:xfrm>
          <a:prstGeom prst="rect">
            <a:avLst/>
          </a:prstGeom>
        </p:spPr>
        <p:txBody>
          <a:bodyPr vert="horz" lIns="95793" tIns="47896" rIns="95793" bIns="47896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3702" y="6356350"/>
            <a:ext cx="2146300" cy="365760"/>
          </a:xfrm>
          <a:prstGeom prst="rect">
            <a:avLst/>
          </a:prstGeom>
        </p:spPr>
        <p:txBody>
          <a:bodyPr vert="horz" lIns="95793" tIns="47896" rIns="95793" bIns="47896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1CE36B58-C4EF-4AF1-8C6C-8B1AED7F1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95301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95301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378" indent="-287378" algn="l" rtl="0" eaLnBrk="1" latinLnBrk="0" hangingPunct="1">
        <a:spcBef>
          <a:spcPts val="629"/>
        </a:spcBef>
        <a:buClr>
          <a:schemeClr val="accent1"/>
        </a:buClr>
        <a:buSzPct val="76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55" indent="-287378" algn="l" rtl="0" eaLnBrk="1" latinLnBrk="0" hangingPunct="1">
        <a:spcBef>
          <a:spcPts val="524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62133" indent="-239481" algn="l" rtl="0" eaLnBrk="1" latinLnBrk="0" hangingPunct="1">
        <a:spcBef>
          <a:spcPts val="524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511" indent="-239481" algn="l" rtl="0" eaLnBrk="1" latinLnBrk="0" hangingPunct="1">
        <a:spcBef>
          <a:spcPts val="419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888" indent="-239481" algn="l" rtl="0" eaLnBrk="1" latinLnBrk="0" hangingPunct="1">
        <a:spcBef>
          <a:spcPts val="315"/>
        </a:spcBef>
        <a:buClr>
          <a:schemeClr val="accent2"/>
        </a:buClr>
        <a:buSzPct val="70000"/>
        <a:buFont typeface="Wingdings"/>
        <a:buChar char="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266" indent="-191585" algn="l" rtl="0" eaLnBrk="1" latinLnBrk="0" hangingPunct="1">
        <a:spcBef>
          <a:spcPts val="31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915851" indent="-191585" algn="l" rtl="0" eaLnBrk="1" latinLnBrk="0" hangingPunct="1">
        <a:spcBef>
          <a:spcPts val="31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107436" indent="-191585" algn="l" rtl="0" eaLnBrk="1" latinLnBrk="0" hangingPunct="1">
        <a:spcBef>
          <a:spcPts val="31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299021" indent="-191585" algn="l" rtl="0" eaLnBrk="1" latinLnBrk="0" hangingPunct="1">
        <a:spcBef>
          <a:spcPts val="315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Astadash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Mukutar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Unnoyonee</a:t>
            </a:r>
            <a:r>
              <a:rPr lang="en-US" sz="2800" b="1" dirty="0" smtClean="0"/>
              <a:t> Mala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18 Flagship </a:t>
            </a:r>
            <a:r>
              <a:rPr lang="en-US" b="1" dirty="0" err="1" smtClean="0"/>
              <a:t>Programmes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yan Sanrachan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AM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ga Skill Developmen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anam Scheme copy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olarship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gnature Scheme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AYE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NEIF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iversaliza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ero Interes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AL AMRI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26345"/>
            <a:ext cx="8915400" cy="412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xom Adarxo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xom Mala copy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xom Mal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h Bagich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DF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vers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en Dayal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1" y="1630362"/>
            <a:ext cx="8915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</TotalTime>
  <Words>7</Words>
  <Application>Microsoft Office PowerPoint</Application>
  <PresentationFormat>A4 Paper (210x297 mm)</PresentationFormat>
  <Paragraphs>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Astadash Mukutar Unnoyonee Mala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Astadash Mukutar Unnoyonee Mala</dc:title>
  <dc:creator>Windows User</dc:creator>
  <cp:lastModifiedBy>Windows User</cp:lastModifiedBy>
  <cp:revision>7</cp:revision>
  <dcterms:created xsi:type="dcterms:W3CDTF">2018-05-18T07:17:26Z</dcterms:created>
  <dcterms:modified xsi:type="dcterms:W3CDTF">2018-05-18T07:42:43Z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1743447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S8.2.1</vt:lpwstr>
  </property>
</Properties>
</file>